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961495"/>
            <a:ext cx="11082867" cy="2387600"/>
          </a:xfrm>
        </p:spPr>
        <p:txBody>
          <a:bodyPr>
            <a:normAutofit fontScale="90000"/>
          </a:bodyPr>
          <a:lstStyle/>
          <a:p>
            <a:r>
              <a:rPr lang="en-US"/>
              <a:t>On the Theory </a:t>
            </a:r>
            <a:r>
              <a:rPr lang="en-US" dirty="0"/>
              <a:t>of Polyelectrolyte Brushes: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A Systematic Study and </a:t>
            </a:r>
            <a:br>
              <a:rPr lang="en-US" sz="4000" dirty="0"/>
            </a:br>
            <a:r>
              <a:rPr lang="en-US" sz="4000" dirty="0"/>
              <a:t>Experimental Validation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Reflectometry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5" y="1044060"/>
            <a:ext cx="12172535" cy="400110"/>
            <a:chOff x="19465" y="1044060"/>
            <a:chExt cx="12172535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433807" y="1244115"/>
              <a:ext cx="8758193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5" y="1044060"/>
              <a:ext cx="341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-1" y="2238993"/>
            <a:ext cx="12172536" cy="400110"/>
            <a:chOff x="-1" y="2238993"/>
            <a:chExt cx="12172536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157132" y="2439048"/>
              <a:ext cx="8015403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-1" y="2238993"/>
              <a:ext cx="415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6" y="4627912"/>
            <a:ext cx="5517733" cy="400110"/>
            <a:chOff x="19466" y="4627912"/>
            <a:chExt cx="5517733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3556000" y="4827967"/>
              <a:ext cx="1981199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6" y="4627912"/>
              <a:ext cx="353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02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8636002" y="4843726"/>
              <a:ext cx="355599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</TotalTime>
  <Words>478</Words>
  <Application>Microsoft Office PowerPoint</Application>
  <PresentationFormat>Widescreen</PresentationFormat>
  <Paragraphs>195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On the Theory of Polyelectrolyte Brushes:  A Systematic Study and  Experimental Validation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Reflectometry</vt:lpstr>
      <vt:lpstr>Protein Coarse-graining</vt:lpstr>
      <vt:lpstr>Application to NFH, pH 2.4</vt:lpstr>
      <vt:lpstr>Cooperative Collapse of the Dilute Phase</vt:lpstr>
      <vt:lpstr>Future Work</vt:lpstr>
      <vt:lpstr>Summary</vt:lpstr>
      <vt:lpstr>Acknowledgements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98</cp:revision>
  <dcterms:created xsi:type="dcterms:W3CDTF">2022-03-28T18:43:16Z</dcterms:created>
  <dcterms:modified xsi:type="dcterms:W3CDTF">2022-08-16T22:27:58Z</dcterms:modified>
</cp:coreProperties>
</file>